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8" r:id="rId2"/>
    <p:sldId id="267" r:id="rId3"/>
    <p:sldId id="269" r:id="rId4"/>
    <p:sldId id="270" r:id="rId5"/>
    <p:sldId id="271" r:id="rId6"/>
    <p:sldId id="272" r:id="rId7"/>
    <p:sldId id="273" r:id="rId8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992" autoAdjust="0"/>
  </p:normalViewPr>
  <p:slideViewPr>
    <p:cSldViewPr>
      <p:cViewPr varScale="1">
        <p:scale>
          <a:sx n="56" d="100"/>
          <a:sy n="56" d="100"/>
        </p:scale>
        <p:origin x="1272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66438" y="2256727"/>
            <a:ext cx="10259123" cy="11836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10/24/2024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10/24/2024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10/24/2024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39420" y="6400800"/>
            <a:ext cx="11295379" cy="1142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0558780" y="1046225"/>
            <a:ext cx="1061806" cy="231424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0616369" y="328919"/>
            <a:ext cx="935355" cy="616585"/>
          </a:xfrm>
          <a:custGeom>
            <a:avLst/>
            <a:gdLst/>
            <a:ahLst/>
            <a:cxnLst/>
            <a:rect l="l" t="t" r="r" b="b"/>
            <a:pathLst>
              <a:path w="935354" h="616585">
                <a:moveTo>
                  <a:pt x="231291" y="616182"/>
                </a:moveTo>
                <a:lnTo>
                  <a:pt x="178527" y="615271"/>
                </a:lnTo>
                <a:lnTo>
                  <a:pt x="159077" y="574480"/>
                </a:lnTo>
                <a:lnTo>
                  <a:pt x="146692" y="530472"/>
                </a:lnTo>
                <a:lnTo>
                  <a:pt x="141624" y="484769"/>
                </a:lnTo>
                <a:lnTo>
                  <a:pt x="144133" y="439284"/>
                </a:lnTo>
                <a:lnTo>
                  <a:pt x="144249" y="438555"/>
                </a:lnTo>
                <a:lnTo>
                  <a:pt x="154531" y="394644"/>
                </a:lnTo>
                <a:lnTo>
                  <a:pt x="110149" y="362201"/>
                </a:lnTo>
                <a:lnTo>
                  <a:pt x="72390" y="326865"/>
                </a:lnTo>
                <a:lnTo>
                  <a:pt x="41368" y="288981"/>
                </a:lnTo>
                <a:lnTo>
                  <a:pt x="17200" y="248894"/>
                </a:lnTo>
                <a:lnTo>
                  <a:pt x="0" y="206949"/>
                </a:lnTo>
                <a:lnTo>
                  <a:pt x="40523" y="183763"/>
                </a:lnTo>
                <a:lnTo>
                  <a:pt x="83113" y="164340"/>
                </a:lnTo>
                <a:lnTo>
                  <a:pt x="127716" y="148576"/>
                </a:lnTo>
                <a:lnTo>
                  <a:pt x="174279" y="136367"/>
                </a:lnTo>
                <a:lnTo>
                  <a:pt x="222748" y="127606"/>
                </a:lnTo>
                <a:lnTo>
                  <a:pt x="273070" y="122190"/>
                </a:lnTo>
                <a:lnTo>
                  <a:pt x="293635" y="89027"/>
                </a:lnTo>
                <a:lnTo>
                  <a:pt x="321691" y="55426"/>
                </a:lnTo>
                <a:lnTo>
                  <a:pt x="353751" y="24659"/>
                </a:lnTo>
                <a:lnTo>
                  <a:pt x="386329" y="0"/>
                </a:lnTo>
                <a:lnTo>
                  <a:pt x="407640" y="7785"/>
                </a:lnTo>
                <a:lnTo>
                  <a:pt x="428142" y="16938"/>
                </a:lnTo>
                <a:lnTo>
                  <a:pt x="448013" y="27204"/>
                </a:lnTo>
                <a:lnTo>
                  <a:pt x="467434" y="38330"/>
                </a:lnTo>
                <a:lnTo>
                  <a:pt x="595876" y="38330"/>
                </a:lnTo>
                <a:lnTo>
                  <a:pt x="614078" y="56123"/>
                </a:lnTo>
                <a:lnTo>
                  <a:pt x="625990" y="70722"/>
                </a:lnTo>
                <a:lnTo>
                  <a:pt x="401446" y="70722"/>
                </a:lnTo>
                <a:lnTo>
                  <a:pt x="378073" y="95382"/>
                </a:lnTo>
                <a:lnTo>
                  <a:pt x="358254" y="121425"/>
                </a:lnTo>
                <a:lnTo>
                  <a:pt x="341855" y="148615"/>
                </a:lnTo>
                <a:lnTo>
                  <a:pt x="328740" y="176717"/>
                </a:lnTo>
                <a:lnTo>
                  <a:pt x="276400" y="177601"/>
                </a:lnTo>
                <a:lnTo>
                  <a:pt x="226250" y="183313"/>
                </a:lnTo>
                <a:lnTo>
                  <a:pt x="178345" y="193587"/>
                </a:lnTo>
                <a:lnTo>
                  <a:pt x="132743" y="208153"/>
                </a:lnTo>
                <a:lnTo>
                  <a:pt x="89503" y="226745"/>
                </a:lnTo>
                <a:lnTo>
                  <a:pt x="114654" y="268579"/>
                </a:lnTo>
                <a:lnTo>
                  <a:pt x="149972" y="307680"/>
                </a:lnTo>
                <a:lnTo>
                  <a:pt x="193569" y="342800"/>
                </a:lnTo>
                <a:lnTo>
                  <a:pt x="243555" y="372689"/>
                </a:lnTo>
                <a:lnTo>
                  <a:pt x="226398" y="417372"/>
                </a:lnTo>
                <a:lnTo>
                  <a:pt x="218960" y="464535"/>
                </a:lnTo>
                <a:lnTo>
                  <a:pt x="221419" y="512203"/>
                </a:lnTo>
                <a:lnTo>
                  <a:pt x="233957" y="558404"/>
                </a:lnTo>
                <a:lnTo>
                  <a:pt x="780355" y="558404"/>
                </a:lnTo>
                <a:lnTo>
                  <a:pt x="778899" y="563803"/>
                </a:lnTo>
                <a:lnTo>
                  <a:pt x="467914" y="563803"/>
                </a:lnTo>
                <a:lnTo>
                  <a:pt x="424349" y="581037"/>
                </a:lnTo>
                <a:lnTo>
                  <a:pt x="378864" y="595142"/>
                </a:lnTo>
                <a:lnTo>
                  <a:pt x="331499" y="605868"/>
                </a:lnTo>
                <a:lnTo>
                  <a:pt x="282295" y="612965"/>
                </a:lnTo>
                <a:lnTo>
                  <a:pt x="231291" y="616182"/>
                </a:lnTo>
                <a:close/>
              </a:path>
              <a:path w="935354" h="616585">
                <a:moveTo>
                  <a:pt x="595876" y="38330"/>
                </a:moveTo>
                <a:lnTo>
                  <a:pt x="467434" y="38330"/>
                </a:lnTo>
                <a:lnTo>
                  <a:pt x="487313" y="27508"/>
                </a:lnTo>
                <a:lnTo>
                  <a:pt x="507507" y="17208"/>
                </a:lnTo>
                <a:lnTo>
                  <a:pt x="528241" y="7887"/>
                </a:lnTo>
                <a:lnTo>
                  <a:pt x="549739" y="0"/>
                </a:lnTo>
                <a:lnTo>
                  <a:pt x="584034" y="26754"/>
                </a:lnTo>
                <a:lnTo>
                  <a:pt x="595876" y="38330"/>
                </a:lnTo>
                <a:close/>
              </a:path>
              <a:path w="935354" h="616585">
                <a:moveTo>
                  <a:pt x="423916" y="189314"/>
                </a:moveTo>
                <a:lnTo>
                  <a:pt x="341457" y="189314"/>
                </a:lnTo>
                <a:lnTo>
                  <a:pt x="355589" y="157869"/>
                </a:lnTo>
                <a:lnTo>
                  <a:pt x="372442" y="129006"/>
                </a:lnTo>
                <a:lnTo>
                  <a:pt x="392039" y="102538"/>
                </a:lnTo>
                <a:lnTo>
                  <a:pt x="414404" y="78281"/>
                </a:lnTo>
                <a:lnTo>
                  <a:pt x="412005" y="75401"/>
                </a:lnTo>
                <a:lnTo>
                  <a:pt x="406486" y="72522"/>
                </a:lnTo>
                <a:lnTo>
                  <a:pt x="401446" y="70722"/>
                </a:lnTo>
                <a:lnTo>
                  <a:pt x="534142" y="70722"/>
                </a:lnTo>
                <a:lnTo>
                  <a:pt x="529103" y="73062"/>
                </a:lnTo>
                <a:lnTo>
                  <a:pt x="525504" y="75581"/>
                </a:lnTo>
                <a:lnTo>
                  <a:pt x="522384" y="79180"/>
                </a:lnTo>
                <a:lnTo>
                  <a:pt x="546451" y="104681"/>
                </a:lnTo>
                <a:lnTo>
                  <a:pt x="557669" y="120210"/>
                </a:lnTo>
                <a:lnTo>
                  <a:pt x="469354" y="120210"/>
                </a:lnTo>
                <a:lnTo>
                  <a:pt x="446198" y="147038"/>
                </a:lnTo>
                <a:lnTo>
                  <a:pt x="427542" y="179079"/>
                </a:lnTo>
                <a:lnTo>
                  <a:pt x="423916" y="189314"/>
                </a:lnTo>
                <a:close/>
              </a:path>
              <a:path w="935354" h="616585">
                <a:moveTo>
                  <a:pt x="780597" y="557505"/>
                </a:moveTo>
                <a:lnTo>
                  <a:pt x="702112" y="557505"/>
                </a:lnTo>
                <a:lnTo>
                  <a:pt x="714507" y="512749"/>
                </a:lnTo>
                <a:lnTo>
                  <a:pt x="717589" y="467099"/>
                </a:lnTo>
                <a:lnTo>
                  <a:pt x="710413" y="420268"/>
                </a:lnTo>
                <a:lnTo>
                  <a:pt x="692034" y="371969"/>
                </a:lnTo>
                <a:lnTo>
                  <a:pt x="744247" y="341484"/>
                </a:lnTo>
                <a:lnTo>
                  <a:pt x="789396" y="304081"/>
                </a:lnTo>
                <a:lnTo>
                  <a:pt x="824377" y="263911"/>
                </a:lnTo>
                <a:lnTo>
                  <a:pt x="846086" y="225125"/>
                </a:lnTo>
                <a:lnTo>
                  <a:pt x="804431" y="207175"/>
                </a:lnTo>
                <a:lnTo>
                  <a:pt x="759563" y="192871"/>
                </a:lnTo>
                <a:lnTo>
                  <a:pt x="711551" y="182575"/>
                </a:lnTo>
                <a:lnTo>
                  <a:pt x="660463" y="176649"/>
                </a:lnTo>
                <a:lnTo>
                  <a:pt x="606369" y="175457"/>
                </a:lnTo>
                <a:lnTo>
                  <a:pt x="592620" y="145326"/>
                </a:lnTo>
                <a:lnTo>
                  <a:pt x="577004" y="118636"/>
                </a:lnTo>
                <a:lnTo>
                  <a:pt x="558014" y="94173"/>
                </a:lnTo>
                <a:lnTo>
                  <a:pt x="534142" y="70722"/>
                </a:lnTo>
                <a:lnTo>
                  <a:pt x="625990" y="70722"/>
                </a:lnTo>
                <a:lnTo>
                  <a:pt x="639667" y="87484"/>
                </a:lnTo>
                <a:lnTo>
                  <a:pt x="660599" y="120210"/>
                </a:lnTo>
                <a:lnTo>
                  <a:pt x="711278" y="125667"/>
                </a:lnTo>
                <a:lnTo>
                  <a:pt x="760083" y="134534"/>
                </a:lnTo>
                <a:lnTo>
                  <a:pt x="806943" y="146889"/>
                </a:lnTo>
                <a:lnTo>
                  <a:pt x="851782" y="162813"/>
                </a:lnTo>
                <a:lnTo>
                  <a:pt x="894529" y="182387"/>
                </a:lnTo>
                <a:lnTo>
                  <a:pt x="935109" y="205690"/>
                </a:lnTo>
                <a:lnTo>
                  <a:pt x="917535" y="248024"/>
                </a:lnTo>
                <a:lnTo>
                  <a:pt x="892935" y="288683"/>
                </a:lnTo>
                <a:lnTo>
                  <a:pt x="861596" y="327070"/>
                </a:lnTo>
                <a:lnTo>
                  <a:pt x="823808" y="362589"/>
                </a:lnTo>
                <a:lnTo>
                  <a:pt x="779858" y="394644"/>
                </a:lnTo>
                <a:lnTo>
                  <a:pt x="790183" y="438555"/>
                </a:lnTo>
                <a:lnTo>
                  <a:pt x="792838" y="484115"/>
                </a:lnTo>
                <a:lnTo>
                  <a:pt x="788099" y="529693"/>
                </a:lnTo>
                <a:lnTo>
                  <a:pt x="780597" y="557505"/>
                </a:lnTo>
                <a:close/>
              </a:path>
              <a:path w="935354" h="616585">
                <a:moveTo>
                  <a:pt x="529103" y="255178"/>
                </a:moveTo>
                <a:lnTo>
                  <a:pt x="525841" y="221208"/>
                </a:lnTo>
                <a:lnTo>
                  <a:pt x="514886" y="186547"/>
                </a:lnTo>
                <a:lnTo>
                  <a:pt x="496102" y="152459"/>
                </a:lnTo>
                <a:lnTo>
                  <a:pt x="469354" y="120210"/>
                </a:lnTo>
                <a:lnTo>
                  <a:pt x="557669" y="120210"/>
                </a:lnTo>
                <a:lnTo>
                  <a:pt x="565907" y="131615"/>
                </a:lnTo>
                <a:lnTo>
                  <a:pt x="581537" y="159731"/>
                </a:lnTo>
                <a:lnTo>
                  <a:pt x="594131" y="188774"/>
                </a:lnTo>
                <a:lnTo>
                  <a:pt x="646681" y="188774"/>
                </a:lnTo>
                <a:lnTo>
                  <a:pt x="693516" y="192816"/>
                </a:lnTo>
                <a:lnTo>
                  <a:pt x="740155" y="201316"/>
                </a:lnTo>
                <a:lnTo>
                  <a:pt x="784515" y="214031"/>
                </a:lnTo>
                <a:lnTo>
                  <a:pt x="826409" y="230884"/>
                </a:lnTo>
                <a:lnTo>
                  <a:pt x="817423" y="244268"/>
                </a:lnTo>
                <a:lnTo>
                  <a:pt x="626855" y="244268"/>
                </a:lnTo>
                <a:lnTo>
                  <a:pt x="577878" y="246897"/>
                </a:lnTo>
                <a:lnTo>
                  <a:pt x="529103" y="255178"/>
                </a:lnTo>
                <a:close/>
              </a:path>
              <a:path w="935354" h="616585">
                <a:moveTo>
                  <a:pt x="646681" y="188774"/>
                </a:moveTo>
                <a:lnTo>
                  <a:pt x="594131" y="188774"/>
                </a:lnTo>
                <a:lnTo>
                  <a:pt x="644779" y="188610"/>
                </a:lnTo>
                <a:lnTo>
                  <a:pt x="646681" y="188774"/>
                </a:lnTo>
                <a:close/>
              </a:path>
              <a:path w="935354" h="616585">
                <a:moveTo>
                  <a:pt x="246915" y="545088"/>
                </a:moveTo>
                <a:lnTo>
                  <a:pt x="236345" y="495361"/>
                </a:lnTo>
                <a:lnTo>
                  <a:pt x="237226" y="449328"/>
                </a:lnTo>
                <a:lnTo>
                  <a:pt x="247151" y="406636"/>
                </a:lnTo>
                <a:lnTo>
                  <a:pt x="263712" y="366931"/>
                </a:lnTo>
                <a:lnTo>
                  <a:pt x="214569" y="340249"/>
                </a:lnTo>
                <a:lnTo>
                  <a:pt x="172018" y="308287"/>
                </a:lnTo>
                <a:lnTo>
                  <a:pt x="136801" y="271905"/>
                </a:lnTo>
                <a:lnTo>
                  <a:pt x="109660" y="231963"/>
                </a:lnTo>
                <a:lnTo>
                  <a:pt x="150767" y="215314"/>
                </a:lnTo>
                <a:lnTo>
                  <a:pt x="194051" y="202465"/>
                </a:lnTo>
                <a:lnTo>
                  <a:pt x="239962" y="193676"/>
                </a:lnTo>
                <a:lnTo>
                  <a:pt x="288947" y="189206"/>
                </a:lnTo>
                <a:lnTo>
                  <a:pt x="423916" y="189314"/>
                </a:lnTo>
                <a:lnTo>
                  <a:pt x="414554" y="215742"/>
                </a:lnTo>
                <a:lnTo>
                  <a:pt x="410064" y="245460"/>
                </a:lnTo>
                <a:lnTo>
                  <a:pt x="321661" y="245460"/>
                </a:lnTo>
                <a:lnTo>
                  <a:pt x="269988" y="247631"/>
                </a:lnTo>
                <a:lnTo>
                  <a:pt x="218360" y="257697"/>
                </a:lnTo>
                <a:lnTo>
                  <a:pt x="249543" y="285169"/>
                </a:lnTo>
                <a:lnTo>
                  <a:pt x="286957" y="308490"/>
                </a:lnTo>
                <a:lnTo>
                  <a:pt x="328466" y="327290"/>
                </a:lnTo>
                <a:lnTo>
                  <a:pt x="371932" y="341197"/>
                </a:lnTo>
                <a:lnTo>
                  <a:pt x="347602" y="371281"/>
                </a:lnTo>
                <a:lnTo>
                  <a:pt x="329370" y="403844"/>
                </a:lnTo>
                <a:lnTo>
                  <a:pt x="317850" y="438977"/>
                </a:lnTo>
                <a:lnTo>
                  <a:pt x="313622" y="476884"/>
                </a:lnTo>
                <a:lnTo>
                  <a:pt x="699899" y="476884"/>
                </a:lnTo>
                <a:lnTo>
                  <a:pt x="699900" y="477064"/>
                </a:lnTo>
                <a:lnTo>
                  <a:pt x="468154" y="477064"/>
                </a:lnTo>
                <a:lnTo>
                  <a:pt x="428467" y="498996"/>
                </a:lnTo>
                <a:lnTo>
                  <a:pt x="386546" y="516816"/>
                </a:lnTo>
                <a:lnTo>
                  <a:pt x="342344" y="530472"/>
                </a:lnTo>
                <a:lnTo>
                  <a:pt x="295816" y="539914"/>
                </a:lnTo>
                <a:lnTo>
                  <a:pt x="246915" y="545088"/>
                </a:lnTo>
                <a:close/>
              </a:path>
              <a:path w="935354" h="616585">
                <a:moveTo>
                  <a:pt x="699894" y="476164"/>
                </a:moveTo>
                <a:lnTo>
                  <a:pt x="624366" y="476164"/>
                </a:lnTo>
                <a:lnTo>
                  <a:pt x="620688" y="439284"/>
                </a:lnTo>
                <a:lnTo>
                  <a:pt x="609519" y="404497"/>
                </a:lnTo>
                <a:lnTo>
                  <a:pt x="591196" y="371801"/>
                </a:lnTo>
                <a:lnTo>
                  <a:pt x="566056" y="341197"/>
                </a:lnTo>
                <a:lnTo>
                  <a:pt x="609968" y="327068"/>
                </a:lnTo>
                <a:lnTo>
                  <a:pt x="651721" y="308197"/>
                </a:lnTo>
                <a:lnTo>
                  <a:pt x="689154" y="284637"/>
                </a:lnTo>
                <a:lnTo>
                  <a:pt x="720108" y="256437"/>
                </a:lnTo>
                <a:lnTo>
                  <a:pt x="674708" y="247409"/>
                </a:lnTo>
                <a:lnTo>
                  <a:pt x="626855" y="244268"/>
                </a:lnTo>
                <a:lnTo>
                  <a:pt x="817423" y="244268"/>
                </a:lnTo>
                <a:lnTo>
                  <a:pt x="799901" y="270367"/>
                </a:lnTo>
                <a:lnTo>
                  <a:pt x="764080" y="307185"/>
                </a:lnTo>
                <a:lnTo>
                  <a:pt x="720791" y="339954"/>
                </a:lnTo>
                <a:lnTo>
                  <a:pt x="671877" y="367291"/>
                </a:lnTo>
                <a:lnTo>
                  <a:pt x="690118" y="408748"/>
                </a:lnTo>
                <a:lnTo>
                  <a:pt x="699742" y="453715"/>
                </a:lnTo>
                <a:lnTo>
                  <a:pt x="699894" y="476164"/>
                </a:lnTo>
                <a:close/>
              </a:path>
              <a:path w="935354" h="616585">
                <a:moveTo>
                  <a:pt x="408405" y="256437"/>
                </a:moveTo>
                <a:lnTo>
                  <a:pt x="369195" y="249093"/>
                </a:lnTo>
                <a:lnTo>
                  <a:pt x="321661" y="245460"/>
                </a:lnTo>
                <a:lnTo>
                  <a:pt x="410064" y="245460"/>
                </a:lnTo>
                <a:lnTo>
                  <a:pt x="408405" y="256437"/>
                </a:lnTo>
                <a:close/>
              </a:path>
              <a:path w="935354" h="616585">
                <a:moveTo>
                  <a:pt x="699899" y="476884"/>
                </a:moveTo>
                <a:lnTo>
                  <a:pt x="313622" y="476884"/>
                </a:lnTo>
                <a:lnTo>
                  <a:pt x="359240" y="463520"/>
                </a:lnTo>
                <a:lnTo>
                  <a:pt x="401236" y="444469"/>
                </a:lnTo>
                <a:lnTo>
                  <a:pt x="438238" y="420932"/>
                </a:lnTo>
                <a:lnTo>
                  <a:pt x="468874" y="394104"/>
                </a:lnTo>
                <a:lnTo>
                  <a:pt x="500492" y="420819"/>
                </a:lnTo>
                <a:lnTo>
                  <a:pt x="538072" y="444245"/>
                </a:lnTo>
                <a:lnTo>
                  <a:pt x="579925" y="463115"/>
                </a:lnTo>
                <a:lnTo>
                  <a:pt x="624366" y="476164"/>
                </a:lnTo>
                <a:lnTo>
                  <a:pt x="699894" y="476164"/>
                </a:lnTo>
                <a:lnTo>
                  <a:pt x="699899" y="476884"/>
                </a:lnTo>
                <a:close/>
              </a:path>
              <a:path w="935354" h="616585">
                <a:moveTo>
                  <a:pt x="690354" y="544188"/>
                </a:moveTo>
                <a:lnTo>
                  <a:pt x="641215" y="539176"/>
                </a:lnTo>
                <a:lnTo>
                  <a:pt x="594517" y="529837"/>
                </a:lnTo>
                <a:lnTo>
                  <a:pt x="550169" y="516292"/>
                </a:lnTo>
                <a:lnTo>
                  <a:pt x="508079" y="498660"/>
                </a:lnTo>
                <a:lnTo>
                  <a:pt x="468154" y="477064"/>
                </a:lnTo>
                <a:lnTo>
                  <a:pt x="699900" y="477064"/>
                </a:lnTo>
                <a:lnTo>
                  <a:pt x="700053" y="499694"/>
                </a:lnTo>
                <a:lnTo>
                  <a:pt x="690354" y="544188"/>
                </a:lnTo>
                <a:close/>
              </a:path>
              <a:path w="935354" h="616585">
                <a:moveTo>
                  <a:pt x="780355" y="558404"/>
                </a:moveTo>
                <a:lnTo>
                  <a:pt x="233957" y="558404"/>
                </a:lnTo>
                <a:lnTo>
                  <a:pt x="285707" y="554117"/>
                </a:lnTo>
                <a:lnTo>
                  <a:pt x="335015" y="545399"/>
                </a:lnTo>
                <a:lnTo>
                  <a:pt x="381916" y="532309"/>
                </a:lnTo>
                <a:lnTo>
                  <a:pt x="426444" y="514910"/>
                </a:lnTo>
                <a:lnTo>
                  <a:pt x="468634" y="493260"/>
                </a:lnTo>
                <a:lnTo>
                  <a:pt x="510469" y="514194"/>
                </a:lnTo>
                <a:lnTo>
                  <a:pt x="552166" y="531034"/>
                </a:lnTo>
                <a:lnTo>
                  <a:pt x="596293" y="543831"/>
                </a:lnTo>
                <a:lnTo>
                  <a:pt x="645419" y="552637"/>
                </a:lnTo>
                <a:lnTo>
                  <a:pt x="702112" y="557505"/>
                </a:lnTo>
                <a:lnTo>
                  <a:pt x="780597" y="557505"/>
                </a:lnTo>
                <a:lnTo>
                  <a:pt x="780355" y="558404"/>
                </a:lnTo>
                <a:close/>
              </a:path>
              <a:path w="935354" h="616585">
                <a:moveTo>
                  <a:pt x="704777" y="615386"/>
                </a:moveTo>
                <a:lnTo>
                  <a:pt x="653765" y="612298"/>
                </a:lnTo>
                <a:lnTo>
                  <a:pt x="604539" y="605350"/>
                </a:lnTo>
                <a:lnTo>
                  <a:pt x="557134" y="594789"/>
                </a:lnTo>
                <a:lnTo>
                  <a:pt x="511581" y="580858"/>
                </a:lnTo>
                <a:lnTo>
                  <a:pt x="467914" y="563803"/>
                </a:lnTo>
                <a:lnTo>
                  <a:pt x="778899" y="563803"/>
                </a:lnTo>
                <a:lnTo>
                  <a:pt x="776241" y="573656"/>
                </a:lnTo>
                <a:lnTo>
                  <a:pt x="757542" y="614371"/>
                </a:lnTo>
                <a:lnTo>
                  <a:pt x="704777" y="615386"/>
                </a:lnTo>
                <a:close/>
              </a:path>
            </a:pathLst>
          </a:custGeom>
          <a:solidFill>
            <a:srgbClr val="49299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6939" y="486380"/>
            <a:ext cx="9728200" cy="9810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6939" y="1792604"/>
            <a:ext cx="9769475" cy="36404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10/24/2024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F68704-1DA0-D3A0-1651-058D949FE61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1515725" y="6766560"/>
            <a:ext cx="696913" cy="9144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sv-SE" sz="600">
                <a:solidFill>
                  <a:srgbClr val="E0E0E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 Information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mailto:v24musal@du.se" TargetMode="External"/><Relationship Id="rId5" Type="http://schemas.openxmlformats.org/officeDocument/2006/relationships/hyperlink" Target="https://v-a.se/member-organisations/" TargetMode="Externa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BE075B-8341-2C3B-138D-671C3D009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157" y="2145506"/>
            <a:ext cx="11129683" cy="886032"/>
          </a:xfrm>
        </p:spPr>
        <p:txBody>
          <a:bodyPr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ln>
                  <a:noFill/>
                </a:ln>
                <a:solidFill>
                  <a:srgbClr val="4472C4"/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Smart City Parking System</a:t>
            </a:r>
            <a:br>
              <a:rPr lang="en-US" sz="2800" dirty="0">
                <a:ln>
                  <a:noFill/>
                </a:ln>
                <a:solidFill>
                  <a:srgbClr val="4472C4"/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br>
              <a:rPr lang="en-US" sz="2800" dirty="0">
                <a:ln>
                  <a:noFill/>
                </a:ln>
                <a:solidFill>
                  <a:srgbClr val="4472C4"/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2800" dirty="0">
                <a:ln>
                  <a:noFill/>
                </a:ln>
                <a:solidFill>
                  <a:srgbClr val="4472C4"/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Linking Private and Public / Parking with Trafikverket</a:t>
            </a:r>
            <a:endParaRPr lang="sv-SE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33CB1F3C-1729-7B91-8616-4945F664496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762566" y="189758"/>
            <a:ext cx="2124634" cy="1288342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DF9E344-334E-D2F5-342E-1B07404F10E5}"/>
              </a:ext>
            </a:extLst>
          </p:cNvPr>
          <p:cNvSpPr txBox="1"/>
          <p:nvPr/>
        </p:nvSpPr>
        <p:spPr>
          <a:xfrm>
            <a:off x="2286000" y="4267200"/>
            <a:ext cx="8001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Mushtaq Ali Hamidani (Ali)</a:t>
            </a:r>
          </a:p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v24musal@du.se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</a:p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aleisverige@gmail.com</a:t>
            </a:r>
          </a:p>
        </p:txBody>
      </p:sp>
      <p:sp>
        <p:nvSpPr>
          <p:cNvPr id="34" name="Title 3">
            <a:extLst>
              <a:ext uri="{FF2B5EF4-FFF2-40B4-BE49-F238E27FC236}">
                <a16:creationId xmlns:a16="http://schemas.microsoft.com/office/drawing/2014/main" id="{81FC790F-7EEF-1C50-4989-C8E78FAD9E13}"/>
              </a:ext>
            </a:extLst>
          </p:cNvPr>
          <p:cNvSpPr txBox="1">
            <a:spLocks/>
          </p:cNvSpPr>
          <p:nvPr/>
        </p:nvSpPr>
        <p:spPr>
          <a:xfrm>
            <a:off x="1485900" y="800401"/>
            <a:ext cx="9220200" cy="1033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z="36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SENSEPARK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E6D66D2-9211-7BF2-CCB0-E42C60C188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2651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373"/>
    </mc:Choice>
    <mc:Fallback>
      <p:transition spd="slow" advTm="42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9163437C-784D-DA02-D2C8-2B2865045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52400"/>
            <a:ext cx="8991600" cy="6152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35E611D-C475-FD97-5FF0-C179BFE3C9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55561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9966">
        <p159:morph option="byObject"/>
      </p:transition>
    </mc:Choice>
    <mc:Fallback>
      <p:transition spd="slow" advTm="599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860" x="4295775" y="6215063"/>
          <p14:tracePt t="7249" x="1103313" y="5130800"/>
          <p14:tracePt t="7263" x="1055688" y="5011738"/>
          <p14:tracePt t="7280" x="1008063" y="4940300"/>
          <p14:tracePt t="7296" x="911225" y="4748213"/>
          <p14:tracePt t="7313" x="863600" y="4675188"/>
          <p14:tracePt t="7331" x="695325" y="4435475"/>
          <p14:tracePt t="7347" x="600075" y="4316413"/>
          <p14:tracePt t="7363" x="552450" y="4219575"/>
          <p14:tracePt t="7380" x="503238" y="4029075"/>
          <p14:tracePt t="7397" x="503238" y="3956050"/>
          <p14:tracePt t="7414" x="503238" y="3860800"/>
          <p14:tracePt t="7430" x="503238" y="3789363"/>
          <p14:tracePt t="7447" x="503238" y="3740150"/>
          <p14:tracePt t="7463" x="552450" y="3524250"/>
          <p14:tracePt t="7480" x="600075" y="3452813"/>
          <p14:tracePt t="7497" x="647700" y="3381375"/>
          <p14:tracePt t="7513" x="671513" y="3260725"/>
          <p14:tracePt t="7530" x="695325" y="3236913"/>
          <p14:tracePt t="7547" x="720725" y="3141663"/>
          <p14:tracePt t="7563" x="720725" y="3068638"/>
          <p14:tracePt t="7580" x="744538" y="2997200"/>
          <p14:tracePt t="7597" x="768350" y="2901950"/>
          <p14:tracePt t="7613" x="792163" y="2878138"/>
          <p14:tracePt t="7630" x="815975" y="2805113"/>
          <p14:tracePt t="7646" x="839788" y="2781300"/>
          <p14:tracePt t="7663" x="863600" y="2733675"/>
          <p14:tracePt t="7679" x="911225" y="2662238"/>
          <p14:tracePt t="7696" x="936625" y="2638425"/>
          <p14:tracePt t="7713" x="960438" y="2613025"/>
          <p14:tracePt t="7716" x="984250" y="2589213"/>
          <p14:tracePt t="7729" x="984250" y="2565400"/>
          <p14:tracePt t="7746" x="984250" y="2541588"/>
          <p14:tracePt t="8033" x="1031875" y="2541588"/>
          <p14:tracePt t="8041" x="1103313" y="2493963"/>
          <p14:tracePt t="8052" x="1176338" y="2470150"/>
          <p14:tracePt t="8075" x="1200150" y="2446338"/>
          <p14:tracePt t="8087" x="1223963" y="2446338"/>
          <p14:tracePt t="8111" x="1247775" y="2446338"/>
          <p14:tracePt t="8123" x="1271588" y="2446338"/>
          <p14:tracePt t="8135" x="1295400" y="2446338"/>
          <p14:tracePt t="8183" x="1319213" y="2446338"/>
          <p14:tracePt t="8255" x="1344613" y="2446338"/>
          <p14:tracePt t="8315" x="1368425" y="2446338"/>
          <p14:tracePt t="8339" x="1416050" y="2446338"/>
          <p14:tracePt t="8351" x="1439863" y="2422525"/>
          <p14:tracePt t="8364" x="1487488" y="2422525"/>
          <p14:tracePt t="8387" x="1511300" y="2397125"/>
          <p14:tracePt t="8400" x="1560513" y="2397125"/>
          <p14:tracePt t="8435" x="1584325" y="2397125"/>
          <p14:tracePt t="8471" x="1608138" y="2397125"/>
          <p14:tracePt t="8542" x="1631950" y="2397125"/>
          <p14:tracePt t="8566" x="1655763" y="2397125"/>
          <p14:tracePt t="8640" x="1679575" y="2397125"/>
          <p14:tracePt t="8665" x="1703388" y="2397125"/>
          <p14:tracePt t="8676" x="1728788" y="2397125"/>
          <p14:tracePt t="8687" x="1752600" y="2397125"/>
          <p14:tracePt t="8794" x="1800225" y="2397125"/>
          <p14:tracePt t="8818" x="1800225" y="2422525"/>
          <p14:tracePt t="8998" x="1800225" y="2446338"/>
          <p14:tracePt t="9022" x="1800225" y="2470150"/>
          <p14:tracePt t="9046" x="1800225" y="2493963"/>
          <p14:tracePt t="9072" x="1800225" y="2517775"/>
          <p14:tracePt t="9086" x="1800225" y="2541588"/>
          <p14:tracePt t="9098" x="1800225" y="2565400"/>
          <p14:tracePt t="9111" x="1800225" y="2589213"/>
          <p14:tracePt t="9121" x="1800225" y="2613025"/>
          <p14:tracePt t="9143" x="1776413" y="2662238"/>
          <p14:tracePt t="9167" x="1728788" y="2662238"/>
          <p14:tracePt t="9180" x="1679575" y="2686050"/>
          <p14:tracePt t="9191" x="1631950" y="2686050"/>
          <p14:tracePt t="9204" x="1584325" y="2709863"/>
          <p14:tracePt t="9215" x="1511300" y="2709863"/>
          <p14:tracePt t="9230" x="1416050" y="2709863"/>
          <p14:tracePt t="9247" x="1344613" y="2733675"/>
          <p14:tracePt t="9264" x="1247775" y="2781300"/>
          <p14:tracePt t="9287" x="1223963" y="2805113"/>
          <p14:tracePt t="9312" x="1200150" y="2852738"/>
          <p14:tracePt t="9335" x="1200150" y="2878138"/>
          <p14:tracePt t="9347" x="1176338" y="2901950"/>
          <p14:tracePt t="9359" x="1176338" y="2925763"/>
          <p14:tracePt t="9371" x="1176338" y="2949575"/>
          <p14:tracePt t="9383" x="1176338" y="2997200"/>
          <p14:tracePt t="9397" x="1152525" y="3021013"/>
          <p14:tracePt t="9413" x="1152525" y="3044825"/>
          <p14:tracePt t="9431" x="1128713" y="3094038"/>
          <p14:tracePt t="9446" x="1103313" y="3141663"/>
          <p14:tracePt t="9463" x="1103313" y="3165475"/>
          <p14:tracePt t="9480" x="1079500" y="3236913"/>
          <p14:tracePt t="9496" x="1079500" y="3260725"/>
          <p14:tracePt t="9513" x="1055688" y="3284538"/>
          <p14:tracePt t="9530" x="1031875" y="3308350"/>
          <p14:tracePt t="10139" x="1008063" y="3357563"/>
          <p14:tracePt t="10151" x="1008063" y="3381375"/>
          <p14:tracePt t="10187" x="1008063" y="3405188"/>
          <p14:tracePt t="10670" x="1079500" y="3405188"/>
          <p14:tracePt t="10680" x="1128713" y="3405188"/>
          <p14:tracePt t="10693" x="1152525" y="3405188"/>
          <p14:tracePt t="10706" x="1200150" y="3405188"/>
          <p14:tracePt t="10717" x="1247775" y="3405188"/>
          <p14:tracePt t="10731" x="1271588" y="3405188"/>
          <p14:tracePt t="10748" x="1295400" y="3405188"/>
          <p14:tracePt t="10766" x="1319213" y="3405188"/>
          <p14:tracePt t="10781" x="1344613" y="3405188"/>
          <p14:tracePt t="11964" x="1344613" y="3429000"/>
          <p14:tracePt t="11976" x="1319213" y="3452813"/>
          <p14:tracePt t="12000" x="1319213" y="3476625"/>
          <p14:tracePt t="12060" x="1319213" y="3500438"/>
          <p14:tracePt t="12087" x="1319213" y="3524250"/>
          <p14:tracePt t="12111" x="1319213" y="3549650"/>
          <p14:tracePt t="12158" x="1295400" y="3549650"/>
          <p14:tracePt t="13395" x="1271588" y="3549650"/>
          <p14:tracePt t="13407" x="1223963" y="3621088"/>
          <p14:tracePt t="13419" x="1223963" y="3668713"/>
          <p14:tracePt t="13432" x="1176338" y="3740150"/>
          <p14:tracePt t="13448" x="1152525" y="3763963"/>
          <p14:tracePt t="13465" x="1152525" y="3813175"/>
          <p14:tracePt t="13469" x="1152525" y="3884613"/>
          <p14:tracePt t="13479" x="1152525" y="3932238"/>
          <p14:tracePt t="13496" x="1128713" y="3956050"/>
          <p14:tracePt t="13513" x="1128713" y="3979863"/>
          <p14:tracePt t="13515" x="1128713" y="4052888"/>
          <p14:tracePt t="13529" x="1128713" y="4076700"/>
          <p14:tracePt t="13546" x="1128713" y="4100513"/>
          <p14:tracePt t="13563" x="1103313" y="4124325"/>
          <p14:tracePt t="13579" x="1103313" y="4148138"/>
          <p14:tracePt t="13622" x="1103313" y="4171950"/>
          <p14:tracePt t="13634" x="1103313" y="4195763"/>
          <p14:tracePt t="13645" x="1079500" y="4219575"/>
          <p14:tracePt t="13657" x="1079500" y="4244975"/>
          <p14:tracePt t="13670" x="1079500" y="4268788"/>
          <p14:tracePt t="13705" x="1055688" y="4268788"/>
          <p14:tracePt t="14149" x="1079500" y="4219575"/>
          <p14:tracePt t="14162" x="1152525" y="4148138"/>
          <p14:tracePt t="14175" x="1176338" y="4076700"/>
          <p14:tracePt t="14187" x="1223963" y="4052888"/>
          <p14:tracePt t="14199" x="1271588" y="3956050"/>
          <p14:tracePt t="14213" x="1295400" y="3908425"/>
          <p14:tracePt t="14230" x="1344613" y="3860800"/>
          <p14:tracePt t="14248" x="1439863" y="3740150"/>
          <p14:tracePt t="14263" x="1463675" y="3716338"/>
          <p14:tracePt t="14280" x="1463675" y="3668713"/>
          <p14:tracePt t="14297" x="1487488" y="3644900"/>
          <p14:tracePt t="14439" x="1511300" y="3644900"/>
          <p14:tracePt t="14547" x="1511300" y="3621088"/>
          <p14:tracePt t="16170" x="1511300" y="3597275"/>
          <p14:tracePt t="17850" x="1536700" y="3597275"/>
          <p14:tracePt t="18412" x="1536700" y="3573463"/>
          <p14:tracePt t="21910" x="1608138" y="3573463"/>
          <p14:tracePt t="21922" x="1703388" y="3549650"/>
          <p14:tracePt t="21934" x="1752600" y="3500438"/>
          <p14:tracePt t="21947" x="1800225" y="3476625"/>
          <p14:tracePt t="21964" x="1824038" y="3452813"/>
          <p14:tracePt t="21977" x="1847850" y="3429000"/>
          <p14:tracePt t="21994" x="1895475" y="3357563"/>
          <p14:tracePt t="22011" x="1895475" y="3333750"/>
          <p14:tracePt t="22028" x="1895475" y="3236913"/>
          <p14:tracePt t="22044" x="1895475" y="3189288"/>
          <p14:tracePt t="22061" x="1895475" y="3117850"/>
          <p14:tracePt t="22077" x="1824038" y="3021013"/>
          <p14:tracePt t="22094" x="1800225" y="2997200"/>
          <p14:tracePt t="22111" x="1752600" y="2973388"/>
          <p14:tracePt t="22184" x="1752600" y="2949575"/>
          <p14:tracePt t="22196" x="1703388" y="2925763"/>
          <p14:tracePt t="22209" x="1679575" y="2925763"/>
          <p14:tracePt t="22220" x="1655763" y="2925763"/>
          <p14:tracePt t="22231" x="1608138" y="2901950"/>
          <p14:tracePt t="22245" x="1560513" y="2901950"/>
          <p14:tracePt t="22261" x="1536700" y="2878138"/>
          <p14:tracePt t="22277" x="1487488" y="2878138"/>
          <p14:tracePt t="22294" x="1416050" y="2878138"/>
          <p14:tracePt t="22311" x="1392238" y="2878138"/>
          <p14:tracePt t="22328" x="1295400" y="2878138"/>
          <p14:tracePt t="22345" x="1247775" y="2878138"/>
          <p14:tracePt t="22361" x="1223963" y="2878138"/>
          <p14:tracePt t="22378" x="1128713" y="2901950"/>
          <p14:tracePt t="22394" x="1103313" y="2901950"/>
          <p14:tracePt t="22411" x="1055688" y="2925763"/>
          <p14:tracePt t="22427" x="1031875" y="2949575"/>
          <p14:tracePt t="22444" x="1008063" y="2949575"/>
          <p14:tracePt t="22461" x="960438" y="2949575"/>
          <p14:tracePt t="26557" x="1079500" y="2949575"/>
          <p14:tracePt t="26570" x="1344613" y="2973388"/>
          <p14:tracePt t="26581" x="1631950" y="3044825"/>
          <p14:tracePt t="26595" x="1944688" y="3068638"/>
          <p14:tracePt t="26610" x="2208213" y="3117850"/>
          <p14:tracePt t="26628" x="2760663" y="3308350"/>
          <p14:tracePt t="26643" x="3024188" y="3381375"/>
          <p14:tracePt t="26660" x="3216275" y="3452813"/>
          <p14:tracePt t="26677" x="3479800" y="3597275"/>
          <p14:tracePt t="26693" x="3551238" y="3621088"/>
          <p14:tracePt t="26711" x="3695700" y="3692525"/>
          <p14:tracePt t="26726" x="3743325" y="3716338"/>
          <p14:tracePt t="26744" x="3816350" y="3740150"/>
          <p14:tracePt t="26761" x="3935413" y="3763963"/>
          <p14:tracePt t="26777" x="3959225" y="3789363"/>
          <p14:tracePt t="26794" x="3984625" y="3813175"/>
          <p14:tracePt t="26797" x="4008438" y="3813175"/>
          <p14:tracePt t="27251" x="4224338" y="3836988"/>
          <p14:tracePt t="27264" x="4416425" y="3836988"/>
          <p14:tracePt t="27276" x="4656138" y="3860800"/>
          <p14:tracePt t="27288" x="4872038" y="3908425"/>
          <p14:tracePt t="27300" x="4992688" y="3956050"/>
          <p14:tracePt t="27312" x="5111750" y="3979863"/>
          <p14:tracePt t="27325" x="5184775" y="4029075"/>
          <p14:tracePt t="27342" x="5256213" y="4076700"/>
          <p14:tracePt t="27359" x="5424488" y="4148138"/>
          <p14:tracePt t="27375" x="5448300" y="4171950"/>
          <p14:tracePt t="27392" x="5495925" y="4219575"/>
          <p14:tracePt t="27409" x="5543550" y="4292600"/>
          <p14:tracePt t="27425" x="5567363" y="4316413"/>
          <p14:tracePt t="27443" x="5616575" y="4411663"/>
          <p14:tracePt t="27459" x="5640388" y="4484688"/>
          <p14:tracePt t="27476" x="5711825" y="4579938"/>
          <p14:tracePt t="27492" x="5783263" y="4843463"/>
          <p14:tracePt t="27509" x="5783263" y="4964113"/>
          <p14:tracePt t="27526" x="5856288" y="5180013"/>
          <p14:tracePt t="27542" x="5856288" y="5251450"/>
          <p14:tracePt t="27558" x="5880100" y="5322888"/>
          <p14:tracePt t="27576" x="5951538" y="5586413"/>
          <p14:tracePt t="27592" x="5975350" y="5707063"/>
          <p14:tracePt t="27609" x="5975350" y="5826125"/>
          <p14:tracePt t="27625" x="6048375" y="6067425"/>
          <p14:tracePt t="27642" x="6072188" y="6162675"/>
          <p14:tracePt t="27659" x="6072188" y="6234113"/>
          <p14:tracePt t="27675" x="6072188" y="6281738"/>
          <p14:tracePt t="27692" x="6072188" y="6307138"/>
          <p14:tracePt t="27708" x="6072188" y="6354763"/>
          <p14:tracePt t="27725" x="6072188" y="6378575"/>
          <p14:tracePt t="27804" x="6072188" y="6402388"/>
          <p14:tracePt t="27816" x="6119813" y="6426200"/>
          <p14:tracePt t="27841" x="6119813" y="6473825"/>
          <p14:tracePt t="27852" x="6143625" y="6473825"/>
          <p14:tracePt t="27975" x="6143625" y="6450013"/>
          <p14:tracePt t="27986" x="6167438" y="6402388"/>
          <p14:tracePt t="27998" x="6167438" y="6330950"/>
          <p14:tracePt t="28012" x="6167438" y="6281738"/>
          <p14:tracePt t="28026" x="6167438" y="6234113"/>
          <p14:tracePt t="28043" x="6191250" y="6162675"/>
          <p14:tracePt t="28068" x="6191250" y="6138863"/>
          <p14:tracePt t="28079" x="6191250" y="6115050"/>
          <p14:tracePt t="28093" x="6191250" y="6091238"/>
          <p14:tracePt t="28110" x="6191250" y="6067425"/>
          <p14:tracePt t="28128" x="6191250" y="5970588"/>
          <p14:tracePt t="28141" x="6216650" y="5946775"/>
          <p14:tracePt t="28157" x="6216650" y="5899150"/>
          <p14:tracePt t="28174" x="6216650" y="5875338"/>
          <p14:tracePt t="28191" x="6216650" y="5851525"/>
          <p14:tracePt t="28208" x="6216650" y="5826125"/>
          <p14:tracePt t="28224" x="6240463" y="5730875"/>
          <p14:tracePt t="28241" x="6240463" y="5683250"/>
          <p14:tracePt t="28259" x="6240463" y="5611813"/>
          <p14:tracePt t="28274" x="6240463" y="5562600"/>
          <p14:tracePt t="28291" x="6240463" y="5538788"/>
          <p14:tracePt t="28308" x="6264275" y="5443538"/>
          <p14:tracePt t="28325" x="6264275" y="5395913"/>
          <p14:tracePt t="28341" x="6264275" y="5322888"/>
          <p14:tracePt t="28358" x="6216650" y="5059363"/>
          <p14:tracePt t="28375" x="6191250" y="4843463"/>
          <p14:tracePt t="28391" x="6167438" y="4579938"/>
          <p14:tracePt t="28408" x="6143625" y="4484688"/>
          <p14:tracePt t="28425" x="6119813" y="4387850"/>
          <p14:tracePt t="28441" x="6072188" y="4171950"/>
          <p14:tracePt t="28458" x="6072188" y="4100513"/>
          <p14:tracePt t="28475" x="6072188" y="4005263"/>
          <p14:tracePt t="28491" x="6072188" y="3979863"/>
          <p14:tracePt t="28508" x="6072188" y="3956050"/>
          <p14:tracePt t="28524" x="6072188" y="3932238"/>
          <p14:tracePt t="28547" x="6072188" y="3908425"/>
          <p14:tracePt t="28560" x="6072188" y="3884613"/>
          <p14:tracePt t="28645" x="6072188" y="3860800"/>
          <p14:tracePt t="29209" x="6072188" y="3884613"/>
          <p14:tracePt t="29220" x="6072188" y="3956050"/>
          <p14:tracePt t="29231" x="6072188" y="4029075"/>
          <p14:tracePt t="29244" x="6072188" y="4124325"/>
          <p14:tracePt t="29258" x="6072188" y="4219575"/>
          <p14:tracePt t="29274" x="6072188" y="4292600"/>
          <p14:tracePt t="29292" x="6072188" y="4460875"/>
          <p14:tracePt t="29308" x="6072188" y="4603750"/>
          <p14:tracePt t="29324" x="6072188" y="4843463"/>
          <p14:tracePt t="29341" x="6072188" y="5227638"/>
          <p14:tracePt t="29358" x="6072188" y="5346700"/>
          <p14:tracePt t="29375" x="6072188" y="5395913"/>
          <p14:tracePt t="29376" x="6072188" y="5443538"/>
          <p14:tracePt t="29391" x="6072188" y="5467350"/>
          <p14:tracePt t="33533" x="6288088" y="5443538"/>
          <p14:tracePt t="33546" x="6648450" y="5395913"/>
          <p14:tracePt t="33559" x="7488238" y="5227638"/>
          <p14:tracePt t="33571" x="7920038" y="5156200"/>
          <p14:tracePt t="33580" x="8232775" y="5130800"/>
          <p14:tracePt t="33592" x="8591550" y="5106988"/>
          <p14:tracePt t="33606" x="8831263" y="5083175"/>
          <p14:tracePt t="33623" x="9072563" y="5059363"/>
          <p14:tracePt t="33640" x="9336088" y="5035550"/>
          <p14:tracePt t="33657" x="9456738" y="5011738"/>
          <p14:tracePt t="33673" x="9551988" y="4987925"/>
          <p14:tracePt t="33690" x="9623425" y="4987925"/>
          <p14:tracePt t="33707" x="9647238" y="4987925"/>
          <p14:tracePt t="33723" x="9672638" y="4987925"/>
          <p14:tracePt t="34013" x="9720263" y="4987925"/>
          <p14:tracePt t="34027" x="9791700" y="4964113"/>
          <p14:tracePt t="34039" x="9864725" y="4940300"/>
          <p14:tracePt t="34049" x="9912350" y="4916488"/>
          <p14:tracePt t="34060" x="9959975" y="4867275"/>
          <p14:tracePt t="34074" x="10007600" y="4843463"/>
          <p14:tracePt t="34092" x="10007600" y="4819650"/>
          <p14:tracePt t="34109" x="10055225" y="4748213"/>
          <p14:tracePt t="34125" x="10055225" y="4700588"/>
          <p14:tracePt t="34142" x="10055225" y="4675188"/>
          <p14:tracePt t="34145" x="10080625" y="4627563"/>
          <p14:tracePt t="34158" x="10080625" y="4579938"/>
          <p14:tracePt t="34175" x="10080625" y="4484688"/>
          <p14:tracePt t="34192" x="10080625" y="4340225"/>
          <p14:tracePt t="34208" x="10055225" y="4219575"/>
          <p14:tracePt t="34225" x="10055225" y="4171950"/>
          <p14:tracePt t="34242" x="10055225" y="4124325"/>
          <p14:tracePt t="34258" x="10055225" y="4100513"/>
          <p14:tracePt t="34277" x="10080625" y="4076700"/>
          <p14:tracePt t="34301" x="10104438" y="4076700"/>
          <p14:tracePt t="34325" x="10152063" y="4052888"/>
          <p14:tracePt t="34337" x="10175875" y="4052888"/>
          <p14:tracePt t="34349" x="10199688" y="4052888"/>
          <p14:tracePt t="34360" x="10223500" y="4052888"/>
          <p14:tracePt t="34374" x="10247313" y="4052888"/>
          <p14:tracePt t="34392" x="10272713" y="4052888"/>
          <p14:tracePt t="34408" x="10296525" y="4052888"/>
          <p14:tracePt t="34433" x="10296525" y="4076700"/>
          <p14:tracePt t="34448" x="10296525" y="4100513"/>
          <p14:tracePt t="34458" x="10320338" y="4171950"/>
          <p14:tracePt t="34475" x="10344150" y="4244975"/>
          <p14:tracePt t="34493" x="10367963" y="4435475"/>
          <p14:tracePt t="34508" x="10367963" y="4508500"/>
          <p14:tracePt t="34525" x="10344150" y="4556125"/>
          <p14:tracePt t="34542" x="10272713" y="4651375"/>
          <p14:tracePt t="34558" x="10223500" y="4651375"/>
          <p14:tracePt t="34576" x="10104438" y="4700588"/>
          <p14:tracePt t="34591" x="10031413" y="4700588"/>
          <p14:tracePt t="34608" x="9959975" y="4700588"/>
          <p14:tracePt t="34625" x="9791700" y="4675188"/>
          <p14:tracePt t="34641" x="9744075" y="4651375"/>
          <p14:tracePt t="34658" x="9720263" y="4651375"/>
          <p14:tracePt t="34662" x="9672638" y="4603750"/>
          <p14:tracePt t="34674" x="9647238" y="4579938"/>
          <p14:tracePt t="34692" x="9623425" y="4532313"/>
          <p14:tracePt t="34706" x="9623425" y="4460875"/>
          <p14:tracePt t="34708" x="9623425" y="4340225"/>
          <p14:tracePt t="34723" x="9623425" y="4244975"/>
          <p14:tracePt t="34739" x="9623425" y="4148138"/>
          <p14:tracePt t="34756" x="9696450" y="4029075"/>
          <p14:tracePt t="34773" x="9720263" y="3979863"/>
          <p14:tracePt t="34790" x="9744075" y="3956050"/>
          <p14:tracePt t="34806" x="9791700" y="3932238"/>
          <p14:tracePt t="34823" x="9815513" y="3908425"/>
          <p14:tracePt t="34840" x="9839325" y="3908425"/>
          <p14:tracePt t="34856" x="9864725" y="3908425"/>
          <p14:tracePt t="34873" x="9888538" y="3908425"/>
          <p14:tracePt t="34890" x="9912350" y="3979863"/>
          <p14:tracePt t="34906" x="9912350" y="4005263"/>
          <p14:tracePt t="34924" x="9936163" y="4100513"/>
          <p14:tracePt t="34940" x="9936163" y="4148138"/>
          <p14:tracePt t="34956" x="9936163" y="4171950"/>
          <p14:tracePt t="34973" x="9936163" y="4268788"/>
          <p14:tracePt t="34990" x="9936163" y="4316413"/>
          <p14:tracePt t="35007" x="9912350" y="4435475"/>
          <p14:tracePt t="35023" x="9912350" y="4460875"/>
          <p14:tracePt t="35040" x="9888538" y="4508500"/>
          <p14:tracePt t="35057" x="9888538" y="4556125"/>
          <p14:tracePt t="35079" x="9864725" y="4556125"/>
          <p14:tracePt t="35694" x="9791700" y="4556125"/>
          <p14:tracePt t="35707" x="9551988" y="4532313"/>
          <p14:tracePt t="35719" x="9191625" y="4556125"/>
          <p14:tracePt t="35730" x="8831263" y="4627563"/>
          <p14:tracePt t="35742" x="8520113" y="4795838"/>
          <p14:tracePt t="35758" x="8135938" y="5011738"/>
          <p14:tracePt t="35775" x="7848600" y="5251450"/>
          <p14:tracePt t="35779" x="7583488" y="5443538"/>
          <p14:tracePt t="35793" x="7343775" y="5562600"/>
          <p14:tracePt t="35807" x="7080250" y="5730875"/>
          <p14:tracePt t="35823" x="6743700" y="5875338"/>
          <p14:tracePt t="35825" x="6480175" y="5970588"/>
          <p14:tracePt t="35839" x="6167438" y="6042025"/>
          <p14:tracePt t="35857" x="5903913" y="6067425"/>
          <p14:tracePt t="35873" x="5519738" y="6067425"/>
          <p14:tracePt t="35889" x="5351463" y="6067425"/>
          <p14:tracePt t="35906" x="5159375" y="5970588"/>
          <p14:tracePt t="35923" x="4776788" y="5754688"/>
          <p14:tracePt t="35940" x="4559300" y="5659438"/>
          <p14:tracePt t="35956" x="4295775" y="5491163"/>
          <p14:tracePt t="35973" x="4224338" y="5443538"/>
          <p14:tracePt t="35990" x="4176713" y="5419725"/>
          <p14:tracePt t="36006" x="4056063" y="5322888"/>
          <p14:tracePt t="36023" x="3984625" y="5275263"/>
          <p14:tracePt t="36040" x="3792538" y="5130800"/>
          <p14:tracePt t="36056" x="3719513" y="5035550"/>
          <p14:tracePt t="36073" x="3671888" y="5011738"/>
          <p14:tracePt t="36089" x="3576638" y="4940300"/>
          <p14:tracePt t="36106" x="3576638" y="4891088"/>
          <p14:tracePt t="36123" x="3479800" y="4819650"/>
          <p14:tracePt t="36125" x="3455988" y="4795838"/>
          <p14:tracePt t="36139" x="3360738" y="4700588"/>
          <p14:tracePt t="36156" x="3311525" y="4675188"/>
          <p14:tracePt t="36172" x="3240088" y="4627563"/>
          <p14:tracePt t="36196" x="3216275" y="4627563"/>
          <p14:tracePt t="36220" x="3168650" y="4627563"/>
          <p14:tracePt t="36231" x="3168650" y="4603750"/>
          <p14:tracePt t="36243" x="3143250" y="4603750"/>
          <p14:tracePt t="36580" x="3000375" y="4603750"/>
          <p14:tracePt t="36596" x="2808288" y="4603750"/>
          <p14:tracePt t="36608" x="2663825" y="4603750"/>
          <p14:tracePt t="36619" x="2568575" y="4603750"/>
          <p14:tracePt t="36631" x="2471738" y="4603750"/>
          <p14:tracePt t="36644" x="2400300" y="4627563"/>
          <p14:tracePt t="36657" x="2352675" y="4627563"/>
          <p14:tracePt t="36677" x="2327275" y="4627563"/>
          <p14:tracePt t="36691" x="2303463" y="4627563"/>
          <p14:tracePt t="36707" x="2279650" y="4627563"/>
          <p14:tracePt t="37229" x="2255838" y="4651375"/>
          <p14:tracePt t="37241" x="2184400" y="4651375"/>
          <p14:tracePt t="37253" x="2136775" y="4651375"/>
          <p14:tracePt t="37265" x="2087563" y="4651375"/>
          <p14:tracePt t="37277" x="2063750" y="4651375"/>
          <p14:tracePt t="37289" x="2039938" y="4651375"/>
          <p14:tracePt t="37306" x="1992313" y="4651375"/>
          <p14:tracePt t="37323" x="1968500" y="4651375"/>
          <p14:tracePt t="37339" x="1895475" y="4651375"/>
          <p14:tracePt t="37425" x="1919288" y="4627563"/>
          <p14:tracePt t="37436" x="1944688" y="4579938"/>
          <p14:tracePt t="37448" x="1992313" y="4579938"/>
          <p14:tracePt t="37459" x="2063750" y="4556125"/>
          <p14:tracePt t="37475" x="2111375" y="4556125"/>
          <p14:tracePt t="37493" x="2160588" y="4556125"/>
          <p14:tracePt t="37496" x="2208213" y="4556125"/>
          <p14:tracePt t="37507" x="2255838" y="4556125"/>
          <p14:tracePt t="37524" x="2303463" y="4556125"/>
          <p14:tracePt t="37541" x="2327275" y="4603750"/>
          <p14:tracePt t="37544" x="2352675" y="4651375"/>
          <p14:tracePt t="37557" x="2376488" y="4675188"/>
          <p14:tracePt t="37573" x="2400300" y="4724400"/>
          <p14:tracePt t="37591" x="2400300" y="4772025"/>
          <p14:tracePt t="37607" x="2376488" y="4843463"/>
          <p14:tracePt t="37623" x="2352675" y="4867275"/>
          <p14:tracePt t="37640" x="2255838" y="4891088"/>
          <p14:tracePt t="37657" x="2184400" y="4916488"/>
          <p14:tracePt t="37674" x="2160588" y="4916488"/>
          <p14:tracePt t="37758" x="2160588" y="4867275"/>
          <p14:tracePt t="37770" x="2160588" y="4843463"/>
          <p14:tracePt t="37782" x="2184400" y="4843463"/>
          <p14:tracePt t="37794" x="2184400" y="4819650"/>
          <p14:tracePt t="37808" x="2208213" y="4819650"/>
          <p14:tracePt t="43437" x="2208213" y="4795838"/>
          <p14:tracePt t="43449" x="2160588" y="4748213"/>
          <p14:tracePt t="43461" x="2136775" y="4675188"/>
          <p14:tracePt t="43473" x="2111375" y="4579938"/>
          <p14:tracePt t="43488" x="2111375" y="4435475"/>
          <p14:tracePt t="43504" x="2111375" y="4268788"/>
          <p14:tracePt t="43521" x="2136775" y="4029075"/>
          <p14:tracePt t="43538" x="2232025" y="3979863"/>
          <p14:tracePt t="43554" x="2279650" y="3932238"/>
          <p14:tracePt t="43571" x="2447925" y="3908425"/>
          <p14:tracePt t="43588" x="2519363" y="3908425"/>
          <p14:tracePt t="43605" x="2687638" y="3884613"/>
          <p14:tracePt t="43621" x="2760663" y="3884613"/>
          <p14:tracePt t="43637" x="2832100" y="3884613"/>
          <p14:tracePt t="43654" x="2952750" y="3884613"/>
          <p14:tracePt t="43671" x="3000375" y="3884613"/>
          <p14:tracePt t="43687" x="3024188" y="3884613"/>
          <p14:tracePt t="43704" x="3048000" y="3908425"/>
          <p14:tracePt t="43721" x="3071813" y="3956050"/>
          <p14:tracePt t="43737" x="3071813" y="4005263"/>
          <p14:tracePt t="43754" x="3071813" y="4052888"/>
          <p14:tracePt t="43771" x="3071813" y="4100513"/>
          <p14:tracePt t="43787" x="2976563" y="4171950"/>
          <p14:tracePt t="43805" x="2903538" y="4219575"/>
          <p14:tracePt t="43821" x="2855913" y="4244975"/>
          <p14:tracePt t="43823" x="2784475" y="4268788"/>
          <p14:tracePt t="43837" x="2711450" y="4268788"/>
          <p14:tracePt t="43854" x="2687638" y="4268788"/>
          <p14:tracePt t="43870" x="2616200" y="4268788"/>
          <p14:tracePt t="43941" x="2616200" y="4195763"/>
          <p14:tracePt t="43954" x="2616200" y="4100513"/>
          <p14:tracePt t="43965" x="2640013" y="4005263"/>
          <p14:tracePt t="43977" x="2663825" y="3932238"/>
          <p14:tracePt t="43989" x="2711450" y="3884613"/>
          <p14:tracePt t="44004" x="2760663" y="3860800"/>
          <p14:tracePt t="44021" x="2784475" y="3836988"/>
          <p14:tracePt t="44038" x="2808288" y="3836988"/>
          <p14:tracePt t="44062" x="2832100" y="3836988"/>
          <p14:tracePt t="44197" x="2808288" y="3836988"/>
          <p14:tracePt t="44243" x="2808288" y="3860800"/>
          <p14:tracePt t="44279" x="2784475" y="3860800"/>
          <p14:tracePt t="44291" x="2760663" y="3884613"/>
          <p14:tracePt t="44303" x="2760663" y="3932238"/>
          <p14:tracePt t="44315" x="2711450" y="3956050"/>
          <p14:tracePt t="44327" x="2687638" y="4005263"/>
          <p14:tracePt t="44339" x="2663825" y="4052888"/>
          <p14:tracePt t="44355" x="2640013" y="4076700"/>
          <p14:tracePt t="44373" x="2640013" y="4124325"/>
          <p14:tracePt t="44389" x="2592388" y="4171950"/>
          <p14:tracePt t="44406" x="2568575" y="4219575"/>
          <p14:tracePt t="44423" x="2544763" y="4268788"/>
          <p14:tracePt t="44483" x="2568575" y="4268788"/>
          <p14:tracePt t="44494" x="2687638" y="4268788"/>
          <p14:tracePt t="44507" x="2760663" y="4268788"/>
          <p14:tracePt t="44521" x="2903538" y="4268788"/>
          <p14:tracePt t="44538" x="3216275" y="4244975"/>
          <p14:tracePt t="44555" x="3719513" y="4219575"/>
          <p14:tracePt t="44570" x="3911600" y="4219575"/>
          <p14:tracePt t="44587" x="4079875" y="4195763"/>
          <p14:tracePt t="44604" x="4319588" y="4100513"/>
          <p14:tracePt t="44621" x="4392613" y="4076700"/>
          <p14:tracePt t="44638" x="4535488" y="4029075"/>
          <p14:tracePt t="44654" x="4559300" y="4005263"/>
          <p14:tracePt t="44671" x="4608513" y="4005263"/>
          <p14:tracePt t="44687" x="4632325" y="4005263"/>
          <p14:tracePt t="44710" x="4656138" y="3979863"/>
          <p14:tracePt t="44722" x="4679950" y="3979863"/>
          <p14:tracePt t="44746" x="4703763" y="3979863"/>
          <p14:tracePt t="44782" x="4727575" y="3979863"/>
          <p14:tracePt t="45158" x="4848225" y="3979863"/>
          <p14:tracePt t="45170" x="5016500" y="3979863"/>
          <p14:tracePt t="45181" x="5184775" y="3979863"/>
          <p14:tracePt t="45194" x="5400675" y="3979863"/>
          <p14:tracePt t="45209" x="5664200" y="4005263"/>
          <p14:tracePt t="45221" x="5856288" y="4052888"/>
          <p14:tracePt t="45240" x="6024563" y="4124325"/>
          <p14:tracePt t="45255" x="6048375" y="4124325"/>
          <p14:tracePt t="45272" x="6096000" y="4148138"/>
          <p14:tracePt t="45289" x="6119813" y="4171950"/>
          <p14:tracePt t="45305" x="6119813" y="4219575"/>
          <p14:tracePt t="45322" x="6143625" y="4219575"/>
          <p14:tracePt t="45325" x="6167438" y="4244975"/>
          <p14:tracePt t="45338" x="6167438" y="4292600"/>
          <p14:tracePt t="45355" x="6167438" y="4340225"/>
          <p14:tracePt t="45372" x="6167438" y="4435475"/>
          <p14:tracePt t="45388" x="6119813" y="4484688"/>
          <p14:tracePt t="45405" x="6096000" y="4579938"/>
          <p14:tracePt t="45422" x="6024563" y="4700588"/>
          <p14:tracePt t="45439" x="6000750" y="4748213"/>
          <p14:tracePt t="45456" x="5927725" y="4867275"/>
          <p14:tracePt t="45472" x="5903913" y="4891088"/>
          <p14:tracePt t="45488" x="5856288" y="4916488"/>
          <p14:tracePt t="45505" x="5856288" y="4987925"/>
          <p14:tracePt t="45522" x="5832475" y="5011738"/>
          <p14:tracePt t="47367" x="5975350" y="5011738"/>
          <p14:tracePt t="47380" x="6311900" y="4940300"/>
          <p14:tracePt t="47391" x="6696075" y="4819650"/>
          <p14:tracePt t="47405" x="7080250" y="4724400"/>
          <p14:tracePt t="47422" x="7464425" y="4627563"/>
          <p14:tracePt t="47439" x="7991475" y="4435475"/>
          <p14:tracePt t="47455" x="8112125" y="4364038"/>
          <p14:tracePt t="47472" x="8183563" y="4292600"/>
          <p14:tracePt t="47475" x="8232775" y="4219575"/>
          <p14:tracePt t="47488" x="8280400" y="4148138"/>
          <p14:tracePt t="47506" x="8328025" y="4100513"/>
          <p14:tracePt t="47521" x="8399463" y="4076700"/>
          <p14:tracePt t="48183" x="8640763" y="4124325"/>
          <p14:tracePt t="48195" x="8831263" y="4195763"/>
          <p14:tracePt t="48208" x="9072563" y="4268788"/>
          <p14:tracePt t="48226" x="9215438" y="4387850"/>
          <p14:tracePt t="48237" x="9383713" y="4484688"/>
          <p14:tracePt t="48253" x="9480550" y="4603750"/>
          <p14:tracePt t="48270" x="9647238" y="4795838"/>
          <p14:tracePt t="48287" x="9696450" y="4916488"/>
          <p14:tracePt t="48304" x="9744075" y="5011738"/>
          <p14:tracePt t="48386" x="9672638" y="5011738"/>
          <p14:tracePt t="48397" x="9504363" y="5011738"/>
          <p14:tracePt t="48409" x="9191625" y="5059363"/>
          <p14:tracePt t="48420" x="8831263" y="5059363"/>
          <p14:tracePt t="48437" x="8496300" y="5083175"/>
          <p14:tracePt t="48454" x="7751763" y="5203825"/>
          <p14:tracePt t="48470" x="6288088" y="5514975"/>
          <p14:tracePt t="48487" x="5519738" y="5899150"/>
          <p14:tracePt t="48504" x="4751388" y="6091238"/>
          <p14:tracePt t="48506" x="4032250" y="6257925"/>
          <p14:tracePt t="48520" x="3384550" y="6450013"/>
          <p14:tracePt t="48537" x="2616200" y="664210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08AD148-6E68-B6AB-2E5A-E8FF9CDF3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457200"/>
            <a:ext cx="7181850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91F1D7A-203A-5A86-FF9A-C64BAC45F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133600"/>
            <a:ext cx="1726474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F17A2A3-FA06-01B8-A0EA-93953096BD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486" y="3429000"/>
            <a:ext cx="1692273" cy="99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F3AEA74-9A4E-46D7-D247-9BD26CD9E8DE}"/>
              </a:ext>
            </a:extLst>
          </p:cNvPr>
          <p:cNvSpPr txBox="1"/>
          <p:nvPr/>
        </p:nvSpPr>
        <p:spPr>
          <a:xfrm>
            <a:off x="3460333" y="2465454"/>
            <a:ext cx="608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Parking registered with Trafikverket as available for public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86522B-D7AC-A6E6-413E-D6C7FA1197DD}"/>
              </a:ext>
            </a:extLst>
          </p:cNvPr>
          <p:cNvSpPr txBox="1"/>
          <p:nvPr/>
        </p:nvSpPr>
        <p:spPr>
          <a:xfrm>
            <a:off x="3434454" y="3733801"/>
            <a:ext cx="6571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Parking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b="1" dirty="0">
                <a:highlight>
                  <a:srgbClr val="FFFF00"/>
                </a:highlight>
              </a:rPr>
              <a:t>Not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/>
              <a:t>registered with Trafikverket as available for public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3D87B0-3DD2-DA93-E7D1-A7E2AE3F5093}"/>
              </a:ext>
            </a:extLst>
          </p:cNvPr>
          <p:cNvSpPr txBox="1"/>
          <p:nvPr/>
        </p:nvSpPr>
        <p:spPr>
          <a:xfrm>
            <a:off x="2911266" y="5018059"/>
            <a:ext cx="7181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/>
              <a:t>Objective: Public / Private partnership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03FE537-2408-61E6-DC65-681FD8EE60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875039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65152">
        <p159:morph option="byObject"/>
      </p:transition>
    </mc:Choice>
    <mc:Fallback>
      <p:transition spd="slow" advTm="651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89" x="360363" y="4387850"/>
          <p14:tracePt t="1401" x="503238" y="4364038"/>
          <p14:tracePt t="1412" x="600075" y="4340225"/>
          <p14:tracePt t="1426" x="647700" y="4340225"/>
          <p14:tracePt t="1443" x="792163" y="4268788"/>
          <p14:tracePt t="1460" x="863600" y="4244975"/>
          <p14:tracePt t="1477" x="1008063" y="4219575"/>
          <p14:tracePt t="1493" x="1031875" y="4219575"/>
          <p14:tracePt t="1509" x="1079500" y="4219575"/>
          <p14:tracePt t="1527" x="1128713" y="4195763"/>
          <p14:tracePt t="1549" x="1152525" y="4195763"/>
          <p14:tracePt t="1585" x="1176338" y="4171950"/>
          <p14:tracePt t="2236" x="1271588" y="4148138"/>
          <p14:tracePt t="2247" x="1392238" y="4076700"/>
          <p14:tracePt t="2264" x="1439863" y="4029075"/>
          <p14:tracePt t="2276" x="1511300" y="3908425"/>
          <p14:tracePt t="2293" x="1584325" y="3692525"/>
          <p14:tracePt t="2309" x="1584325" y="3597275"/>
          <p14:tracePt t="2326" x="1608138" y="3452813"/>
          <p14:tracePt t="2344" x="1608138" y="3094038"/>
          <p14:tracePt t="2359" x="1608138" y="2973388"/>
          <p14:tracePt t="2377" x="1608138" y="2878138"/>
          <p14:tracePt t="2380" x="1608138" y="2805113"/>
          <p14:tracePt t="2393" x="1608138" y="2757488"/>
          <p14:tracePt t="2409" x="1608138" y="2686050"/>
          <p14:tracePt t="2426" x="1655763" y="2613025"/>
          <p14:tracePt t="2443" x="1679575" y="2565400"/>
          <p14:tracePt t="2460" x="1728788" y="2565400"/>
          <p14:tracePt t="2476" x="1776413" y="2541588"/>
          <p14:tracePt t="2493" x="1824038" y="2517775"/>
          <p14:tracePt t="2510" x="1847850" y="2517775"/>
          <p14:tracePt t="2526" x="1871663" y="2517775"/>
          <p14:tracePt t="2543" x="1895475" y="2517775"/>
          <p14:tracePt t="2777" x="1895475" y="2493963"/>
          <p14:tracePt t="2788" x="1895475" y="2470150"/>
          <p14:tracePt t="2799" x="1919288" y="2422525"/>
          <p14:tracePt t="2811" x="1944688" y="2397125"/>
          <p14:tracePt t="2827" x="1968500" y="2373313"/>
          <p14:tracePt t="2843" x="2016125" y="2325688"/>
          <p14:tracePt t="2860" x="2160588" y="2301875"/>
          <p14:tracePt t="2876" x="2208213" y="2301875"/>
          <p14:tracePt t="2894" x="2279650" y="2325688"/>
          <p14:tracePt t="2897" x="2352675" y="2397125"/>
          <p14:tracePt t="2909" x="2424113" y="2446338"/>
          <p14:tracePt t="2926" x="2495550" y="2517775"/>
          <p14:tracePt t="2944" x="2663825" y="2686050"/>
          <p14:tracePt t="2960" x="2760663" y="2805113"/>
          <p14:tracePt t="2976" x="2784475" y="2878138"/>
          <p14:tracePt t="2993" x="2903538" y="3094038"/>
          <p14:tracePt t="3010" x="2903538" y="3189288"/>
          <p14:tracePt t="3027" x="2903538" y="3452813"/>
          <p14:tracePt t="3041" x="2903538" y="3524250"/>
          <p14:tracePt t="3058" x="2855913" y="3573463"/>
          <p14:tracePt t="3075" x="2640013" y="3668713"/>
          <p14:tracePt t="3091" x="2544763" y="3692525"/>
          <p14:tracePt t="3108" x="2352675" y="3692525"/>
          <p14:tracePt t="3110" x="2160588" y="3692525"/>
          <p14:tracePt t="3125" x="1919288" y="3692525"/>
          <p14:tracePt t="3141" x="1631950" y="3644900"/>
          <p14:tracePt t="3158" x="1176338" y="3524250"/>
          <p14:tracePt t="3175" x="1079500" y="3476625"/>
          <p14:tracePt t="3192" x="960438" y="3405188"/>
          <p14:tracePt t="3208" x="887413" y="3308350"/>
          <p14:tracePt t="3225" x="887413" y="3260725"/>
          <p14:tracePt t="3242" x="863600" y="3141663"/>
          <p14:tracePt t="3258" x="863600" y="3094038"/>
          <p14:tracePt t="3275" x="863600" y="3021013"/>
          <p14:tracePt t="3291" x="863600" y="2949575"/>
          <p14:tracePt t="3308" x="863600" y="2925763"/>
          <p14:tracePt t="3398" x="863600" y="2901950"/>
          <p14:tracePt t="12307" x="839788" y="2925763"/>
          <p14:tracePt t="12319" x="695325" y="3044825"/>
          <p14:tracePt t="12331" x="479425" y="3284538"/>
          <p14:tracePt t="12343" x="239713" y="3668713"/>
          <p14:tracePt t="12356" x="23813" y="39084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08AD148-6E68-B6AB-2E5A-E8FF9CDF3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457200"/>
            <a:ext cx="7181850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0B442C6F-4998-A832-32FF-DDB85A7D32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73" y="1809751"/>
            <a:ext cx="230505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FFAD07-932D-4049-A9B1-2EB33FBC7C2E}"/>
              </a:ext>
            </a:extLst>
          </p:cNvPr>
          <p:cNvSpPr txBox="1"/>
          <p:nvPr/>
        </p:nvSpPr>
        <p:spPr>
          <a:xfrm>
            <a:off x="3373287" y="2000221"/>
            <a:ext cx="24750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u="sng" dirty="0"/>
              <a:t>Benefit to People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361590-FF03-3C50-F9FD-DD7724079DC3}"/>
              </a:ext>
            </a:extLst>
          </p:cNvPr>
          <p:cNvSpPr txBox="1"/>
          <p:nvPr/>
        </p:nvSpPr>
        <p:spPr>
          <a:xfrm>
            <a:off x="7000874" y="1976735"/>
            <a:ext cx="3971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Convenience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A592AA-4C80-73A9-02CB-1C7FD214C170}"/>
              </a:ext>
            </a:extLst>
          </p:cNvPr>
          <p:cNvSpPr txBox="1"/>
          <p:nvPr/>
        </p:nvSpPr>
        <p:spPr>
          <a:xfrm>
            <a:off x="3373287" y="3261955"/>
            <a:ext cx="33323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u="sng" dirty="0"/>
              <a:t>Benefit to Government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2660D1-B542-2E38-ECDE-E8D82448B076}"/>
              </a:ext>
            </a:extLst>
          </p:cNvPr>
          <p:cNvSpPr txBox="1"/>
          <p:nvPr/>
        </p:nvSpPr>
        <p:spPr>
          <a:xfrm>
            <a:off x="7000874" y="3043535"/>
            <a:ext cx="487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Less cost on infrastructure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9AB0D0-5388-392C-5E9C-3AE69FDD6EE9}"/>
              </a:ext>
            </a:extLst>
          </p:cNvPr>
          <p:cNvSpPr txBox="1"/>
          <p:nvPr/>
        </p:nvSpPr>
        <p:spPr>
          <a:xfrm>
            <a:off x="7010400" y="2286000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Possible cheaper parking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6A548E-B901-5AA2-E060-E314BB42AAD0}"/>
              </a:ext>
            </a:extLst>
          </p:cNvPr>
          <p:cNvSpPr txBox="1"/>
          <p:nvPr/>
        </p:nvSpPr>
        <p:spPr>
          <a:xfrm>
            <a:off x="7010400" y="3429000"/>
            <a:ext cx="3971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More visibility of parking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E2D49D-254B-B634-B733-0AE601B73F49}"/>
              </a:ext>
            </a:extLst>
          </p:cNvPr>
          <p:cNvSpPr txBox="1"/>
          <p:nvPr/>
        </p:nvSpPr>
        <p:spPr>
          <a:xfrm>
            <a:off x="3439961" y="4629090"/>
            <a:ext cx="33323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u="sng" dirty="0"/>
              <a:t>Benefit to Business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FAD92E-DB33-9BA9-AF58-B9CA2F9ABA6B}"/>
              </a:ext>
            </a:extLst>
          </p:cNvPr>
          <p:cNvSpPr txBox="1"/>
          <p:nvPr/>
        </p:nvSpPr>
        <p:spPr>
          <a:xfrm>
            <a:off x="7010400" y="4038600"/>
            <a:ext cx="4876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Parking space can pull people to your premise which can translate into more business opportunity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Business can earn from parking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E1EC8645-6FB2-936D-0270-ACE7152ABD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558273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96058">
        <p159:morph option="byObject"/>
      </p:transition>
    </mc:Choice>
    <mc:Fallback>
      <p:transition spd="slow" advTm="960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08AD148-6E68-B6AB-2E5A-E8FF9CDF3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457200"/>
            <a:ext cx="7181850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0B442C6F-4998-A832-32FF-DDB85A7D32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73" y="1809751"/>
            <a:ext cx="230505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AA635D-7FE2-A72A-7CF5-426E23A9E5E8}"/>
              </a:ext>
            </a:extLst>
          </p:cNvPr>
          <p:cNvSpPr txBox="1"/>
          <p:nvPr/>
        </p:nvSpPr>
        <p:spPr>
          <a:xfrm>
            <a:off x="3733800" y="1212035"/>
            <a:ext cx="472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u="sng" dirty="0"/>
              <a:t>Possible Data Sharing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77FE5B-B54E-6D2C-F598-A7B300D8F9EE}"/>
              </a:ext>
            </a:extLst>
          </p:cNvPr>
          <p:cNvSpPr txBox="1"/>
          <p:nvPr/>
        </p:nvSpPr>
        <p:spPr>
          <a:xfrm>
            <a:off x="3733800" y="2667000"/>
            <a:ext cx="467299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Longitude / Latitude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time of arrival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Helvetica" panose="020B0604020202020204" pitchFamily="34" charset="0"/>
              </a:rPr>
              <a:t>advance booking (optional)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opening / closing time for private property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private/public parking category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Helvetica" panose="020B0604020202020204" pitchFamily="34" charset="0"/>
              </a:rPr>
              <a:t>parking location , floor , number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Helvetica" panose="020B0604020202020204" pitchFamily="34" charset="0"/>
              </a:rPr>
              <a:t>price : cost per hour / free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AAC43B-1E3D-EA10-C863-EDEB68A98885}"/>
              </a:ext>
            </a:extLst>
          </p:cNvPr>
          <p:cNvSpPr txBox="1"/>
          <p:nvPr/>
        </p:nvSpPr>
        <p:spPr>
          <a:xfrm>
            <a:off x="3200400" y="2053709"/>
            <a:ext cx="6173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Information to be shared between property and trafikverket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08048C7-021D-2C36-30D8-BA7D4AF72B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196686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12047">
        <p159:morph option="byObject"/>
      </p:transition>
    </mc:Choice>
    <mc:Fallback>
      <p:transition spd="slow" advTm="11204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08AD148-6E68-B6AB-2E5A-E8FF9CDF3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457200"/>
            <a:ext cx="7181850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AA635D-7FE2-A72A-7CF5-426E23A9E5E8}"/>
              </a:ext>
            </a:extLst>
          </p:cNvPr>
          <p:cNvSpPr txBox="1"/>
          <p:nvPr/>
        </p:nvSpPr>
        <p:spPr>
          <a:xfrm>
            <a:off x="3733800" y="1212035"/>
            <a:ext cx="472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u="sng" dirty="0"/>
              <a:t>Further Development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AAC43B-1E3D-EA10-C863-EDEB68A98885}"/>
              </a:ext>
            </a:extLst>
          </p:cNvPr>
          <p:cNvSpPr txBox="1"/>
          <p:nvPr/>
        </p:nvSpPr>
        <p:spPr>
          <a:xfrm>
            <a:off x="685799" y="2490281"/>
            <a:ext cx="10515601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Autonomous cars can find nearest parking if registered with trafikverket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Premise owner can be paid automatically once the car leaves the premise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87E6F9A-3A48-EF0C-E521-29EEE103C3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962152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70816">
        <p159:morph option="byObject"/>
      </p:transition>
    </mc:Choice>
    <mc:Fallback>
      <p:transition spd="slow" advTm="708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08AD148-6E68-B6AB-2E5A-E8FF9CDF3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457200"/>
            <a:ext cx="7181850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B18C04-EDAE-11BD-5A1C-C427FA2BB454}"/>
              </a:ext>
            </a:extLst>
          </p:cNvPr>
          <p:cNvSpPr txBox="1"/>
          <p:nvPr/>
        </p:nvSpPr>
        <p:spPr>
          <a:xfrm>
            <a:off x="4800600" y="3124200"/>
            <a:ext cx="2278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Thank You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7BB1105-3F1C-D981-D464-F6EE917D0E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726480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7769">
        <p159:morph option="byObject"/>
      </p:transition>
    </mc:Choice>
    <mc:Fallback>
      <p:transition spd="slow" advTm="277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966" x="407988" y="1654175"/>
          <p14:tracePt t="19981" x="503238" y="1535113"/>
          <p14:tracePt t="19986" x="576263" y="1438275"/>
          <p14:tracePt t="19998" x="600075" y="1390650"/>
          <p14:tracePt t="20010" x="623888" y="1366838"/>
          <p14:tracePt t="20028" x="647700" y="1319213"/>
          <p14:tracePt t="20379" x="984250" y="935038"/>
          <p14:tracePt t="20393" x="1536700" y="263525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1704</TotalTime>
  <Words>169</Words>
  <Application>Microsoft Office PowerPoint</Application>
  <PresentationFormat>Widescreen</PresentationFormat>
  <Paragraphs>32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Times New Roman</vt:lpstr>
      <vt:lpstr>Office Theme</vt:lpstr>
      <vt:lpstr>Smart City Parking System  Linking Private and Public / Parking with Trafikverket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individual project</dc:title>
  <dc:creator>Madelen Lagin</dc:creator>
  <cp:lastModifiedBy>Mushtaq Ali Hamidani (Student)</cp:lastModifiedBy>
  <cp:revision>27</cp:revision>
  <dcterms:created xsi:type="dcterms:W3CDTF">2022-09-06T13:59:49Z</dcterms:created>
  <dcterms:modified xsi:type="dcterms:W3CDTF">2024-10-24T22:07:50Z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2022-09-01T00:00:00Z</vt:filetime>
  </property>
  <property fmtid="{D5CDD505-2E9C-101B-9397-08002B2CF9AE}" pid="3" name="Creator">
    <vt:lpwstr>Acrobat PDFMaker 22 for PowerPoint</vt:lpwstr>
  </property>
  <property fmtid="{D5CDD505-2E9C-101B-9397-08002B2CF9AE}" pid="4" name="LastSaved">
    <vt:filetime>2022-09-06T00:00:00Z</vt:filetime>
  </property>
  <property fmtid="{D5CDD505-2E9C-101B-9397-08002B2CF9AE}" pid="5" name="Producer">
    <vt:lpwstr>Adobe PDF Library 22.2.223</vt:lpwstr>
  </property>
  <property fmtid="{D5CDD505-2E9C-101B-9397-08002B2CF9AE}" pid="6" name="MSIP_Label_95195d52-774a-4071-ba32-61bcce4e05e8_Enabled">
    <vt:lpwstr>true</vt:lpwstr>
  </property>
  <property fmtid="{D5CDD505-2E9C-101B-9397-08002B2CF9AE}" pid="7" name="MSIP_Label_95195d52-774a-4071-ba32-61bcce4e05e8_SetDate">
    <vt:lpwstr>2022-09-06T21:19:17Z</vt:lpwstr>
  </property>
  <property fmtid="{D5CDD505-2E9C-101B-9397-08002B2CF9AE}" pid="8" name="MSIP_Label_95195d52-774a-4071-ba32-61bcce4e05e8_Method">
    <vt:lpwstr>Standard</vt:lpwstr>
  </property>
  <property fmtid="{D5CDD505-2E9C-101B-9397-08002B2CF9AE}" pid="9" name="MSIP_Label_95195d52-774a-4071-ba32-61bcce4e05e8_Name">
    <vt:lpwstr>95195d52-774a-4071-ba32-61bcce4e05e8</vt:lpwstr>
  </property>
  <property fmtid="{D5CDD505-2E9C-101B-9397-08002B2CF9AE}" pid="10" name="MSIP_Label_95195d52-774a-4071-ba32-61bcce4e05e8_SiteId">
    <vt:lpwstr>30f52344-4663-4c2e-bab3-61bf24ebbed8</vt:lpwstr>
  </property>
  <property fmtid="{D5CDD505-2E9C-101B-9397-08002B2CF9AE}" pid="11" name="MSIP_Label_95195d52-774a-4071-ba32-61bcce4e05e8_ActionId">
    <vt:lpwstr>3538eca3-f67a-4f6c-9904-3e564448486a</vt:lpwstr>
  </property>
  <property fmtid="{D5CDD505-2E9C-101B-9397-08002B2CF9AE}" pid="12" name="MSIP_Label_95195d52-774a-4071-ba32-61bcce4e05e8_ContentBits">
    <vt:lpwstr>2</vt:lpwstr>
  </property>
  <property fmtid="{D5CDD505-2E9C-101B-9397-08002B2CF9AE}" pid="13" name="ClassificationContentMarkingFooterLocations">
    <vt:lpwstr>Office Theme:8</vt:lpwstr>
  </property>
  <property fmtid="{D5CDD505-2E9C-101B-9397-08002B2CF9AE}" pid="14" name="ClassificationContentMarkingFooterText">
    <vt:lpwstr>General Information</vt:lpwstr>
  </property>
</Properties>
</file>

<file path=docProps/thumbnail.jpeg>
</file>